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5b949657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5b949657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g5b949657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 name="Google Shape;46;g5b949657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5b949657a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5b949657a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5b949657a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5b949657a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5b949657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5b949657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5b949657a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5b949657a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5b949657a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b949657a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5b949657a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5b949657a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583342"/>
            <a:ext cx="7772400" cy="1159856"/>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1" name="Google Shape;11;p2"/>
          <p:cNvSpPr txBox="1"/>
          <p:nvPr>
            <p:ph idx="1" type="subTitle"/>
          </p:nvPr>
        </p:nvSpPr>
        <p:spPr>
          <a:xfrm>
            <a:off x="685800" y="2840054"/>
            <a:ext cx="7772400" cy="784738"/>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2"/>
              </a:buClr>
              <a:buSzPts val="3000"/>
              <a:buNone/>
              <a:defRPr>
                <a:solidFill>
                  <a:schemeClr val="dk2"/>
                </a:solidFill>
              </a:defRPr>
            </a:lvl1pPr>
            <a:lvl2pPr lvl="1" algn="ctr">
              <a:spcBef>
                <a:spcPts val="0"/>
              </a:spcBef>
              <a:spcAft>
                <a:spcPts val="0"/>
              </a:spcAft>
              <a:buClr>
                <a:schemeClr val="dk2"/>
              </a:buClr>
              <a:buSzPts val="3000"/>
              <a:buNone/>
              <a:defRPr sz="3000">
                <a:solidFill>
                  <a:schemeClr val="dk2"/>
                </a:solidFill>
              </a:defRPr>
            </a:lvl2pPr>
            <a:lvl3pPr lvl="2" algn="ctr">
              <a:spcBef>
                <a:spcPts val="0"/>
              </a:spcBef>
              <a:spcAft>
                <a:spcPts val="0"/>
              </a:spcAft>
              <a:buClr>
                <a:schemeClr val="dk2"/>
              </a:buClr>
              <a:buSzPts val="3000"/>
              <a:buNone/>
              <a:defRPr sz="3000">
                <a:solidFill>
                  <a:schemeClr val="dk2"/>
                </a:solidFill>
              </a:defRPr>
            </a:lvl3pPr>
            <a:lvl4pPr lvl="3" algn="ctr">
              <a:spcBef>
                <a:spcPts val="0"/>
              </a:spcBef>
              <a:spcAft>
                <a:spcPts val="0"/>
              </a:spcAft>
              <a:buClr>
                <a:schemeClr val="dk2"/>
              </a:buClr>
              <a:buSzPts val="3000"/>
              <a:buNone/>
              <a:defRPr sz="3000">
                <a:solidFill>
                  <a:schemeClr val="dk2"/>
                </a:solidFill>
              </a:defRPr>
            </a:lvl4pPr>
            <a:lvl5pPr lvl="4" algn="ctr">
              <a:spcBef>
                <a:spcPts val="0"/>
              </a:spcBef>
              <a:spcAft>
                <a:spcPts val="0"/>
              </a:spcAft>
              <a:buClr>
                <a:schemeClr val="dk2"/>
              </a:buClr>
              <a:buSzPts val="3000"/>
              <a:buNone/>
              <a:defRPr sz="3000">
                <a:solidFill>
                  <a:schemeClr val="dk2"/>
                </a:solidFill>
              </a:defRPr>
            </a:lvl5pPr>
            <a:lvl6pPr lvl="5" algn="ctr">
              <a:spcBef>
                <a:spcPts val="0"/>
              </a:spcBef>
              <a:spcAft>
                <a:spcPts val="0"/>
              </a:spcAft>
              <a:buClr>
                <a:schemeClr val="dk2"/>
              </a:buClr>
              <a:buSzPts val="3000"/>
              <a:buNone/>
              <a:defRPr sz="3000">
                <a:solidFill>
                  <a:schemeClr val="dk2"/>
                </a:solidFill>
              </a:defRPr>
            </a:lvl6pPr>
            <a:lvl7pPr lvl="6" algn="ctr">
              <a:spcBef>
                <a:spcPts val="0"/>
              </a:spcBef>
              <a:spcAft>
                <a:spcPts val="0"/>
              </a:spcAft>
              <a:buClr>
                <a:schemeClr val="dk2"/>
              </a:buClr>
              <a:buSzPts val="3000"/>
              <a:buNone/>
              <a:defRPr sz="3000">
                <a:solidFill>
                  <a:schemeClr val="dk2"/>
                </a:solidFill>
              </a:defRPr>
            </a:lvl7pPr>
            <a:lvl8pPr lvl="7" algn="ctr">
              <a:spcBef>
                <a:spcPts val="0"/>
              </a:spcBef>
              <a:spcAft>
                <a:spcPts val="0"/>
              </a:spcAft>
              <a:buClr>
                <a:schemeClr val="dk2"/>
              </a:buClr>
              <a:buSzPts val="3000"/>
              <a:buNone/>
              <a:defRPr sz="3000">
                <a:solidFill>
                  <a:schemeClr val="dk2"/>
                </a:solidFill>
              </a:defRPr>
            </a:lvl8pPr>
            <a:lvl9pPr lvl="8" algn="ctr">
              <a:spcBef>
                <a:spcPts val="0"/>
              </a:spcBef>
              <a:spcAft>
                <a:spcPts val="0"/>
              </a:spcAft>
              <a:buClr>
                <a:schemeClr val="dk2"/>
              </a:buClr>
              <a:buSzPts val="3000"/>
              <a:buNone/>
              <a:defRPr sz="3000">
                <a:solidFill>
                  <a:schemeClr val="dk2"/>
                </a:solidFill>
              </a:defRPr>
            </a:lvl9pPr>
          </a:lstStyle>
          <a:p/>
        </p:txBody>
      </p:sp>
      <p:sp>
        <p:nvSpPr>
          <p:cNvPr id="12" name="Google Shape;12;p2"/>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5" name="Google Shape;15;p3"/>
          <p:cNvSpPr txBox="1"/>
          <p:nvPr>
            <p:ph idx="1" type="body"/>
          </p:nvPr>
        </p:nvSpPr>
        <p:spPr>
          <a:xfrm>
            <a:off x="457200" y="1200150"/>
            <a:ext cx="8229600"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6" name="Google Shape;16;p3"/>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19" name="Google Shape;19;p4"/>
          <p:cNvSpPr txBox="1"/>
          <p:nvPr>
            <p:ph idx="1" type="body"/>
          </p:nvPr>
        </p:nvSpPr>
        <p:spPr>
          <a:xfrm>
            <a:off x="457200"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0" name="Google Shape;20;p4"/>
          <p:cNvSpPr txBox="1"/>
          <p:nvPr>
            <p:ph idx="2" type="body"/>
          </p:nvPr>
        </p:nvSpPr>
        <p:spPr>
          <a:xfrm>
            <a:off x="4692274" y="1200150"/>
            <a:ext cx="3994526" cy="3725681"/>
          </a:xfrm>
          <a:prstGeom prst="rect">
            <a:avLst/>
          </a:prstGeom>
        </p:spPr>
        <p:txBody>
          <a:bodyPr anchorCtr="0" anchor="t" bIns="91425" lIns="91425" spcFirstLastPara="1" rIns="91425" wrap="square" tIns="91425">
            <a:noAutofit/>
          </a:bodyPr>
          <a:lstStyle>
            <a:lvl1pPr indent="-419100" lvl="0" marL="457200">
              <a:spcBef>
                <a:spcPts val="600"/>
              </a:spcBef>
              <a:spcAft>
                <a:spcPts val="0"/>
              </a:spcAft>
              <a:buSzPts val="30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1" name="Google Shape;21;p4"/>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 name="Shape 22"/>
        <p:cNvGrpSpPr/>
        <p:nvPr/>
      </p:nvGrpSpPr>
      <p:grpSpPr>
        <a:xfrm>
          <a:off x="0" y="0"/>
          <a:ext cx="0" cy="0"/>
          <a:chOff x="0" y="0"/>
          <a:chExt cx="0" cy="0"/>
        </a:xfrm>
      </p:grpSpPr>
      <p:sp>
        <p:nvSpPr>
          <p:cNvPr id="23" name="Google Shape;23;p5"/>
          <p:cNvSpPr txBox="1"/>
          <p:nvPr>
            <p:ph type="title"/>
          </p:nvPr>
        </p:nvSpPr>
        <p:spPr>
          <a:xfrm>
            <a:off x="457200" y="205978"/>
            <a:ext cx="8229600" cy="85725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4" name="Google Shape;24;p5"/>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 name="Shape 25"/>
        <p:cNvGrpSpPr/>
        <p:nvPr/>
      </p:nvGrpSpPr>
      <p:grpSpPr>
        <a:xfrm>
          <a:off x="0" y="0"/>
          <a:ext cx="0" cy="0"/>
          <a:chOff x="0" y="0"/>
          <a:chExt cx="0" cy="0"/>
        </a:xfrm>
      </p:grpSpPr>
      <p:sp>
        <p:nvSpPr>
          <p:cNvPr id="26" name="Google Shape;26;p6"/>
          <p:cNvSpPr txBox="1"/>
          <p:nvPr>
            <p:ph idx="1" type="body"/>
          </p:nvPr>
        </p:nvSpPr>
        <p:spPr>
          <a:xfrm>
            <a:off x="457200" y="4406309"/>
            <a:ext cx="8229600" cy="51952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27" name="Google Shape;27;p6"/>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7"/>
          <p:cNvSpPr txBox="1"/>
          <p:nvPr>
            <p:ph idx="12" type="sldNum"/>
          </p:nvPr>
        </p:nvSpPr>
        <p:spPr>
          <a:xfrm>
            <a:off x="8556791" y="4749851"/>
            <a:ext cx="548700" cy="393525"/>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8"/>
            <a:ext cx="8229600" cy="85725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600"/>
              <a:buNone/>
              <a:defRPr b="1" sz="3600">
                <a:solidFill>
                  <a:schemeClr val="dk1"/>
                </a:solidFill>
              </a:defRPr>
            </a:lvl1pPr>
            <a:lvl2pPr lvl="1">
              <a:spcBef>
                <a:spcPts val="0"/>
              </a:spcBef>
              <a:spcAft>
                <a:spcPts val="0"/>
              </a:spcAft>
              <a:buClr>
                <a:schemeClr val="dk1"/>
              </a:buClr>
              <a:buSzPts val="3600"/>
              <a:buNone/>
              <a:defRPr b="1" sz="3600">
                <a:solidFill>
                  <a:schemeClr val="dk1"/>
                </a:solidFill>
              </a:defRPr>
            </a:lvl2pPr>
            <a:lvl3pPr lvl="2">
              <a:spcBef>
                <a:spcPts val="0"/>
              </a:spcBef>
              <a:spcAft>
                <a:spcPts val="0"/>
              </a:spcAft>
              <a:buClr>
                <a:schemeClr val="dk1"/>
              </a:buClr>
              <a:buSzPts val="3600"/>
              <a:buNone/>
              <a:defRPr b="1" sz="3600">
                <a:solidFill>
                  <a:schemeClr val="dk1"/>
                </a:solidFill>
              </a:defRPr>
            </a:lvl3pPr>
            <a:lvl4pPr lvl="3">
              <a:spcBef>
                <a:spcPts val="0"/>
              </a:spcBef>
              <a:spcAft>
                <a:spcPts val="0"/>
              </a:spcAft>
              <a:buClr>
                <a:schemeClr val="dk1"/>
              </a:buClr>
              <a:buSzPts val="3600"/>
              <a:buNone/>
              <a:defRPr b="1" sz="3600">
                <a:solidFill>
                  <a:schemeClr val="dk1"/>
                </a:solidFill>
              </a:defRPr>
            </a:lvl4pPr>
            <a:lvl5pPr lvl="4">
              <a:spcBef>
                <a:spcPts val="0"/>
              </a:spcBef>
              <a:spcAft>
                <a:spcPts val="0"/>
              </a:spcAft>
              <a:buClr>
                <a:schemeClr val="dk1"/>
              </a:buClr>
              <a:buSzPts val="3600"/>
              <a:buNone/>
              <a:defRPr b="1" sz="3600">
                <a:solidFill>
                  <a:schemeClr val="dk1"/>
                </a:solidFill>
              </a:defRPr>
            </a:lvl5pPr>
            <a:lvl6pPr lvl="5">
              <a:spcBef>
                <a:spcPts val="0"/>
              </a:spcBef>
              <a:spcAft>
                <a:spcPts val="0"/>
              </a:spcAft>
              <a:buClr>
                <a:schemeClr val="dk1"/>
              </a:buClr>
              <a:buSzPts val="3600"/>
              <a:buNone/>
              <a:defRPr b="1" sz="3600">
                <a:solidFill>
                  <a:schemeClr val="dk1"/>
                </a:solidFill>
              </a:defRPr>
            </a:lvl6pPr>
            <a:lvl7pPr lvl="6">
              <a:spcBef>
                <a:spcPts val="0"/>
              </a:spcBef>
              <a:spcAft>
                <a:spcPts val="0"/>
              </a:spcAft>
              <a:buClr>
                <a:schemeClr val="dk1"/>
              </a:buClr>
              <a:buSzPts val="3600"/>
              <a:buNone/>
              <a:defRPr b="1" sz="3600">
                <a:solidFill>
                  <a:schemeClr val="dk1"/>
                </a:solidFill>
              </a:defRPr>
            </a:lvl7pPr>
            <a:lvl8pPr lvl="7">
              <a:spcBef>
                <a:spcPts val="0"/>
              </a:spcBef>
              <a:spcAft>
                <a:spcPts val="0"/>
              </a:spcAft>
              <a:buClr>
                <a:schemeClr val="dk1"/>
              </a:buClr>
              <a:buSzPts val="3600"/>
              <a:buNone/>
              <a:defRPr b="1" sz="3600">
                <a:solidFill>
                  <a:schemeClr val="dk1"/>
                </a:solidFill>
              </a:defRPr>
            </a:lvl8pPr>
            <a:lvl9pPr lvl="8">
              <a:spcBef>
                <a:spcPts val="0"/>
              </a:spcBef>
              <a:spcAft>
                <a:spcPts val="0"/>
              </a:spcAft>
              <a:buClr>
                <a:schemeClr val="dk1"/>
              </a:buClr>
              <a:buSzPts val="3600"/>
              <a:buNone/>
              <a:defRPr b="1" sz="3600">
                <a:solidFill>
                  <a:schemeClr val="dk1"/>
                </a:solidFill>
              </a:defRPr>
            </a:lvl9pPr>
          </a:lstStyle>
          <a:p/>
        </p:txBody>
      </p:sp>
      <p:sp>
        <p:nvSpPr>
          <p:cNvPr id="7" name="Google Shape;7;p1"/>
          <p:cNvSpPr txBox="1"/>
          <p:nvPr>
            <p:ph idx="1" type="body"/>
          </p:nvPr>
        </p:nvSpPr>
        <p:spPr>
          <a:xfrm>
            <a:off x="457200" y="1200150"/>
            <a:ext cx="8229600" cy="3725681"/>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dk1"/>
              </a:buClr>
              <a:buSzPts val="3000"/>
              <a:buChar char="●"/>
              <a:defRPr sz="3000">
                <a:solidFill>
                  <a:schemeClr val="dk1"/>
                </a:solidFill>
              </a:defRPr>
            </a:lvl1pPr>
            <a:lvl2pPr indent="-381000" lvl="1" marL="914400">
              <a:spcBef>
                <a:spcPts val="0"/>
              </a:spcBef>
              <a:spcAft>
                <a:spcPts val="0"/>
              </a:spcAft>
              <a:buClr>
                <a:schemeClr val="dk1"/>
              </a:buClr>
              <a:buSzPts val="2400"/>
              <a:buChar char="○"/>
              <a:defRPr sz="2400">
                <a:solidFill>
                  <a:schemeClr val="dk1"/>
                </a:solidFill>
              </a:defRPr>
            </a:lvl2pPr>
            <a:lvl3pPr indent="-381000" lvl="2" marL="1371600">
              <a:spcBef>
                <a:spcPts val="0"/>
              </a:spcBef>
              <a:spcAft>
                <a:spcPts val="0"/>
              </a:spcAft>
              <a:buClr>
                <a:schemeClr val="dk1"/>
              </a:buClr>
              <a:buSzPts val="2400"/>
              <a:buChar char="■"/>
              <a:defRPr sz="2400">
                <a:solidFill>
                  <a:schemeClr val="dk1"/>
                </a:solidFill>
              </a:defRPr>
            </a:lvl3pPr>
            <a:lvl4pPr indent="-342900" lvl="3" marL="1828800">
              <a:spcBef>
                <a:spcPts val="0"/>
              </a:spcBef>
              <a:spcAft>
                <a:spcPts val="0"/>
              </a:spcAft>
              <a:buClr>
                <a:schemeClr val="dk1"/>
              </a:buClr>
              <a:buSzPts val="1800"/>
              <a:buChar char="●"/>
              <a:defRPr sz="1800">
                <a:solidFill>
                  <a:schemeClr val="dk1"/>
                </a:solidFill>
              </a:defRPr>
            </a:lvl4pPr>
            <a:lvl5pPr indent="-342900" lvl="4" marL="2286000">
              <a:spcBef>
                <a:spcPts val="0"/>
              </a:spcBef>
              <a:spcAft>
                <a:spcPts val="0"/>
              </a:spcAft>
              <a:buClr>
                <a:schemeClr val="dk1"/>
              </a:buClr>
              <a:buSzPts val="1800"/>
              <a:buChar char="○"/>
              <a:defRPr sz="1800">
                <a:solidFill>
                  <a:schemeClr val="dk1"/>
                </a:solidFill>
              </a:defRPr>
            </a:lvl5pPr>
            <a:lvl6pPr indent="-342900" lvl="5" marL="2743200">
              <a:spcBef>
                <a:spcPts val="0"/>
              </a:spcBef>
              <a:spcAft>
                <a:spcPts val="0"/>
              </a:spcAft>
              <a:buClr>
                <a:schemeClr val="dk1"/>
              </a:buClr>
              <a:buSzPts val="1800"/>
              <a:buChar char="■"/>
              <a:defRPr sz="1800">
                <a:solidFill>
                  <a:schemeClr val="dk1"/>
                </a:solidFill>
              </a:defRPr>
            </a:lvl6pPr>
            <a:lvl7pPr indent="-342900" lvl="6" marL="3200400">
              <a:spcBef>
                <a:spcPts val="0"/>
              </a:spcBef>
              <a:spcAft>
                <a:spcPts val="0"/>
              </a:spcAft>
              <a:buClr>
                <a:schemeClr val="dk1"/>
              </a:buClr>
              <a:buSzPts val="1800"/>
              <a:buChar char="●"/>
              <a:defRPr sz="1800">
                <a:solidFill>
                  <a:schemeClr val="dk1"/>
                </a:solidFill>
              </a:defRPr>
            </a:lvl7pPr>
            <a:lvl8pPr indent="-342900" lvl="7" marL="3657600">
              <a:spcBef>
                <a:spcPts val="0"/>
              </a:spcBef>
              <a:spcAft>
                <a:spcPts val="0"/>
              </a:spcAft>
              <a:buClr>
                <a:schemeClr val="dk1"/>
              </a:buClr>
              <a:buSzPts val="1800"/>
              <a:buChar char="○"/>
              <a:defRPr sz="1800">
                <a:solidFill>
                  <a:schemeClr val="dk1"/>
                </a:solidFill>
              </a:defRPr>
            </a:lvl8pPr>
            <a:lvl9pPr indent="-342900" lvl="8" marL="4114800">
              <a:spcBef>
                <a:spcPts val="0"/>
              </a:spcBef>
              <a:spcAft>
                <a:spcPts val="0"/>
              </a:spcAft>
              <a:buClr>
                <a:schemeClr val="dk1"/>
              </a:buClr>
              <a:buSzPts val="1800"/>
              <a:buChar char="■"/>
              <a:defRPr sz="1800">
                <a:solidFill>
                  <a:schemeClr val="dk1"/>
                </a:solidFill>
              </a:defRPr>
            </a:lvl9pPr>
          </a:lstStyle>
          <a:p/>
        </p:txBody>
      </p:sp>
      <p:sp>
        <p:nvSpPr>
          <p:cNvPr id="8" name="Google Shape;8;p1"/>
          <p:cNvSpPr txBox="1"/>
          <p:nvPr>
            <p:ph idx="12" type="sldNum"/>
          </p:nvPr>
        </p:nvSpPr>
        <p:spPr>
          <a:xfrm>
            <a:off x="8556791" y="4749851"/>
            <a:ext cx="548700" cy="393525"/>
          </a:xfrm>
          <a:prstGeom prst="rect">
            <a:avLst/>
          </a:prstGeom>
          <a:noFill/>
          <a:ln>
            <a:noFill/>
          </a:ln>
        </p:spPr>
        <p:txBody>
          <a:bodyPr anchorCtr="0" anchor="ctr" bIns="91425" lIns="91425" spcFirstLastPara="1" rIns="91425" wrap="square" tIns="91425">
            <a:noAutofit/>
          </a:bodyPr>
          <a:lstStyle>
            <a:lvl1pPr lvl="0" algn="r">
              <a:buNone/>
              <a:defRPr sz="1300">
                <a:solidFill>
                  <a:schemeClr val="dk1"/>
                </a:solidFill>
              </a:defRPr>
            </a:lvl1pPr>
            <a:lvl2pPr lvl="1" algn="r">
              <a:buNone/>
              <a:defRPr sz="1300">
                <a:solidFill>
                  <a:schemeClr val="dk1"/>
                </a:solidFill>
              </a:defRPr>
            </a:lvl2pPr>
            <a:lvl3pPr lvl="2" algn="r">
              <a:buNone/>
              <a:defRPr sz="1300">
                <a:solidFill>
                  <a:schemeClr val="dk1"/>
                </a:solidFill>
              </a:defRPr>
            </a:lvl3pPr>
            <a:lvl4pPr lvl="3" algn="r">
              <a:buNone/>
              <a:defRPr sz="1300">
                <a:solidFill>
                  <a:schemeClr val="dk1"/>
                </a:solidFill>
              </a:defRPr>
            </a:lvl4pPr>
            <a:lvl5pPr lvl="4" algn="r">
              <a:buNone/>
              <a:defRPr sz="1300">
                <a:solidFill>
                  <a:schemeClr val="dk1"/>
                </a:solidFill>
              </a:defRPr>
            </a:lvl5pPr>
            <a:lvl6pPr lvl="5" algn="r">
              <a:buNone/>
              <a:defRPr sz="1300">
                <a:solidFill>
                  <a:schemeClr val="dk1"/>
                </a:solidFill>
              </a:defRPr>
            </a:lvl6pPr>
            <a:lvl7pPr lvl="6" algn="r">
              <a:buNone/>
              <a:defRPr sz="1300">
                <a:solidFill>
                  <a:schemeClr val="dk1"/>
                </a:solidFill>
              </a:defRPr>
            </a:lvl7pPr>
            <a:lvl8pPr lvl="7" algn="r">
              <a:buNone/>
              <a:defRPr sz="1300">
                <a:solidFill>
                  <a:schemeClr val="dk1"/>
                </a:solidFill>
              </a:defRPr>
            </a:lvl8pPr>
            <a:lvl9pPr lvl="8" algn="r">
              <a:buNone/>
              <a:defRPr sz="1300">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0.png"/><Relationship Id="rId9"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8"/>
          <p:cNvSpPr txBox="1"/>
          <p:nvPr>
            <p:ph type="ctrTitle"/>
          </p:nvPr>
        </p:nvSpPr>
        <p:spPr>
          <a:xfrm>
            <a:off x="739325" y="1132175"/>
            <a:ext cx="4237500" cy="22836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How to Save and Hand in Files in Drive</a:t>
            </a:r>
            <a:endParaRPr/>
          </a:p>
        </p:txBody>
      </p:sp>
      <p:sp>
        <p:nvSpPr>
          <p:cNvPr id="35" name="Google Shape;35;p8"/>
          <p:cNvSpPr txBox="1"/>
          <p:nvPr>
            <p:ph idx="1" type="subTitle"/>
          </p:nvPr>
        </p:nvSpPr>
        <p:spPr>
          <a:xfrm>
            <a:off x="634000" y="3724624"/>
            <a:ext cx="7772400" cy="97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For Digital Art and Photography</a:t>
            </a:r>
            <a:endParaRPr/>
          </a:p>
          <a:p>
            <a:pPr indent="0" lvl="0" marL="0" rtl="0" algn="ctr">
              <a:spcBef>
                <a:spcPts val="0"/>
              </a:spcBef>
              <a:spcAft>
                <a:spcPts val="0"/>
              </a:spcAft>
              <a:buClr>
                <a:schemeClr val="dk1"/>
              </a:buClr>
              <a:buSzPts val="1100"/>
              <a:buFont typeface="Arial"/>
              <a:buNone/>
            </a:pPr>
            <a:r>
              <a:rPr lang="en" sz="1800"/>
              <a:t>This Activity addresses the following Print Ed. Competencies</a:t>
            </a:r>
            <a:endParaRPr sz="1800"/>
          </a:p>
          <a:p>
            <a:pPr indent="0" lvl="0" marL="0" rtl="0" algn="ctr">
              <a:spcBef>
                <a:spcPts val="0"/>
              </a:spcBef>
              <a:spcAft>
                <a:spcPts val="0"/>
              </a:spcAft>
              <a:buClr>
                <a:schemeClr val="dk1"/>
              </a:buClr>
              <a:buSzPts val="1100"/>
              <a:buFont typeface="Arial"/>
              <a:buNone/>
            </a:pPr>
            <a:r>
              <a:rPr lang="en" sz="1800"/>
              <a:t>Advertising Design - Section A Orientation - 4</a:t>
            </a:r>
            <a:endParaRPr/>
          </a:p>
          <a:p>
            <a:pPr indent="0" lvl="0" marL="0" rtl="0" algn="ctr">
              <a:spcBef>
                <a:spcPts val="0"/>
              </a:spcBef>
              <a:spcAft>
                <a:spcPts val="0"/>
              </a:spcAft>
              <a:buNone/>
            </a:pPr>
            <a:r>
              <a:t/>
            </a:r>
            <a:endParaRPr sz="1800"/>
          </a:p>
          <a:p>
            <a:pPr indent="0" lvl="0" marL="0" rtl="0" algn="l">
              <a:spcBef>
                <a:spcPts val="0"/>
              </a:spcBef>
              <a:spcAft>
                <a:spcPts val="0"/>
              </a:spcAft>
              <a:buNone/>
            </a:pPr>
            <a:r>
              <a:t/>
            </a:r>
            <a:endParaRPr sz="1800"/>
          </a:p>
        </p:txBody>
      </p:sp>
      <p:pic>
        <p:nvPicPr>
          <p:cNvPr descr="Google Drive.png" id="36" name="Google Shape;36;p8"/>
          <p:cNvPicPr preferRelativeResize="0"/>
          <p:nvPr/>
        </p:nvPicPr>
        <p:blipFill>
          <a:blip r:embed="rId3">
            <a:alphaModFix/>
          </a:blip>
          <a:stretch>
            <a:fillRect/>
          </a:stretch>
        </p:blipFill>
        <p:spPr>
          <a:xfrm>
            <a:off x="5423000" y="828850"/>
            <a:ext cx="2818850" cy="2818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9"/>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42" name="Google Shape;42;p9"/>
          <p:cNvSpPr txBox="1"/>
          <p:nvPr>
            <p:ph idx="1" type="body"/>
          </p:nvPr>
        </p:nvSpPr>
        <p:spPr>
          <a:xfrm>
            <a:off x="457200" y="1200150"/>
            <a:ext cx="8229600" cy="1725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Use the BIHS Google Drive account to create a folder that is named “</a:t>
            </a:r>
            <a:r>
              <a:rPr i="1" lang="en" sz="2400"/>
              <a:t>Your Name </a:t>
            </a:r>
            <a:r>
              <a:rPr lang="en" sz="2400"/>
              <a:t>Digital Art and Photography”. This will be where you store your documents for this course and the artwork for your</a:t>
            </a:r>
            <a:r>
              <a:rPr lang="en" sz="2400"/>
              <a:t> Weebly</a:t>
            </a:r>
            <a:r>
              <a:rPr lang="en" sz="2400"/>
              <a:t> website.</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a:p>
            <a:pPr indent="0" lvl="0" marL="0" rtl="0" algn="l">
              <a:spcBef>
                <a:spcPts val="600"/>
              </a:spcBef>
              <a:spcAft>
                <a:spcPts val="0"/>
              </a:spcAft>
              <a:buNone/>
            </a:pPr>
            <a:r>
              <a:t/>
            </a:r>
            <a:endParaRPr sz="2400"/>
          </a:p>
        </p:txBody>
      </p:sp>
      <p:pic>
        <p:nvPicPr>
          <p:cNvPr descr="Google Drive.png" id="43" name="Google Shape;43;p9"/>
          <p:cNvPicPr preferRelativeResize="0"/>
          <p:nvPr/>
        </p:nvPicPr>
        <p:blipFill>
          <a:blip r:embed="rId3">
            <a:alphaModFix/>
          </a:blip>
          <a:stretch>
            <a:fillRect/>
          </a:stretch>
        </p:blipFill>
        <p:spPr>
          <a:xfrm>
            <a:off x="3700929" y="3236979"/>
            <a:ext cx="1536850" cy="1536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10"/>
          <p:cNvSpPr txBox="1"/>
          <p:nvPr>
            <p:ph type="title"/>
          </p:nvPr>
        </p:nvSpPr>
        <p:spPr>
          <a:xfrm>
            <a:off x="451200" y="177625"/>
            <a:ext cx="8241600" cy="660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49" name="Google Shape;49;p10"/>
          <p:cNvSpPr txBox="1"/>
          <p:nvPr>
            <p:ph idx="2" type="body"/>
          </p:nvPr>
        </p:nvSpPr>
        <p:spPr>
          <a:xfrm>
            <a:off x="6448925" y="1141100"/>
            <a:ext cx="2480100" cy="27180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Your drive should look like this. You might see some pretty old stuff in here if you don’t visit often.</a:t>
            </a:r>
            <a:endParaRPr/>
          </a:p>
        </p:txBody>
      </p:sp>
      <p:cxnSp>
        <p:nvCxnSpPr>
          <p:cNvPr id="50" name="Google Shape;50;p10"/>
          <p:cNvCxnSpPr/>
          <p:nvPr/>
        </p:nvCxnSpPr>
        <p:spPr>
          <a:xfrm flipH="1">
            <a:off x="2202300" y="2693325"/>
            <a:ext cx="3479400" cy="1088400"/>
          </a:xfrm>
          <a:prstGeom prst="straightConnector1">
            <a:avLst/>
          </a:prstGeom>
          <a:noFill/>
          <a:ln cap="flat" cmpd="sng" w="28575">
            <a:solidFill>
              <a:srgbClr val="FF0000"/>
            </a:solidFill>
            <a:prstDash val="solid"/>
            <a:round/>
            <a:headEnd len="med" w="med" type="none"/>
            <a:tailEnd len="med" w="med" type="triangle"/>
          </a:ln>
        </p:spPr>
      </p:cxnSp>
      <p:pic>
        <p:nvPicPr>
          <p:cNvPr descr="Screen Shot 2015-07-15 at 6.25.06 PM.png" id="51" name="Google Shape;51;p10"/>
          <p:cNvPicPr preferRelativeResize="0"/>
          <p:nvPr/>
        </p:nvPicPr>
        <p:blipFill rotWithShape="1">
          <a:blip r:embed="rId3">
            <a:alphaModFix/>
          </a:blip>
          <a:srcRect b="0" l="0" r="0" t="10698"/>
          <a:stretch/>
        </p:blipFill>
        <p:spPr>
          <a:xfrm>
            <a:off x="205200" y="1257650"/>
            <a:ext cx="5869426" cy="2524076"/>
          </a:xfrm>
          <a:prstGeom prst="rect">
            <a:avLst/>
          </a:prstGeom>
          <a:noFill/>
          <a:ln>
            <a:noFill/>
          </a:ln>
        </p:spPr>
      </p:pic>
      <p:sp>
        <p:nvSpPr>
          <p:cNvPr id="52" name="Google Shape;52;p10"/>
          <p:cNvSpPr txBox="1"/>
          <p:nvPr/>
        </p:nvSpPr>
        <p:spPr>
          <a:xfrm>
            <a:off x="400475" y="4107800"/>
            <a:ext cx="8582100" cy="8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Under the “New” button you should see 6 options. Each of them will allow you to look at the files and folders in your drive differently. If you do not have much in your drive you won’t see a lot of change in your drive’s content but try each of the options and get to know your drive.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1"/>
          <p:cNvSpPr txBox="1"/>
          <p:nvPr>
            <p:ph type="title"/>
          </p:nvPr>
        </p:nvSpPr>
        <p:spPr>
          <a:xfrm>
            <a:off x="451200" y="177625"/>
            <a:ext cx="8241600" cy="660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58" name="Google Shape;58;p11"/>
          <p:cNvSpPr txBox="1"/>
          <p:nvPr>
            <p:ph idx="2" type="body"/>
          </p:nvPr>
        </p:nvSpPr>
        <p:spPr>
          <a:xfrm>
            <a:off x="4013475" y="774875"/>
            <a:ext cx="4808400" cy="1124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Click on the “New” button and choose the “New Folder” option.</a:t>
            </a:r>
            <a:endParaRPr/>
          </a:p>
        </p:txBody>
      </p:sp>
      <p:pic>
        <p:nvPicPr>
          <p:cNvPr descr="Screen Shot 2015-07-15 at 6.25.06 PM.png" id="59" name="Google Shape;59;p11"/>
          <p:cNvPicPr preferRelativeResize="0"/>
          <p:nvPr/>
        </p:nvPicPr>
        <p:blipFill rotWithShape="1">
          <a:blip r:embed="rId3">
            <a:alphaModFix/>
          </a:blip>
          <a:srcRect b="0" l="0" r="70530" t="10841"/>
          <a:stretch/>
        </p:blipFill>
        <p:spPr>
          <a:xfrm>
            <a:off x="205200" y="1394701"/>
            <a:ext cx="2480100" cy="3613200"/>
          </a:xfrm>
          <a:prstGeom prst="rect">
            <a:avLst/>
          </a:prstGeom>
          <a:noFill/>
          <a:ln>
            <a:noFill/>
          </a:ln>
        </p:spPr>
      </p:pic>
      <p:cxnSp>
        <p:nvCxnSpPr>
          <p:cNvPr id="60" name="Google Shape;60;p11"/>
          <p:cNvCxnSpPr>
            <a:stCxn id="58" idx="1"/>
          </p:cNvCxnSpPr>
          <p:nvPr/>
        </p:nvCxnSpPr>
        <p:spPr>
          <a:xfrm flipH="1">
            <a:off x="1292475" y="1337075"/>
            <a:ext cx="2721000" cy="794100"/>
          </a:xfrm>
          <a:prstGeom prst="straightConnector1">
            <a:avLst/>
          </a:prstGeom>
          <a:noFill/>
          <a:ln cap="flat" cmpd="sng" w="28575">
            <a:solidFill>
              <a:srgbClr val="FF0000"/>
            </a:solidFill>
            <a:prstDash val="solid"/>
            <a:round/>
            <a:headEnd len="med" w="med" type="none"/>
            <a:tailEnd len="med" w="med" type="triangle"/>
          </a:ln>
        </p:spPr>
      </p:cxnSp>
      <p:pic>
        <p:nvPicPr>
          <p:cNvPr descr="Screen Shot 2015-07-15 at 9.16.03 PM.png" id="61" name="Google Shape;61;p11"/>
          <p:cNvPicPr preferRelativeResize="0"/>
          <p:nvPr/>
        </p:nvPicPr>
        <p:blipFill rotWithShape="1">
          <a:blip r:embed="rId4">
            <a:alphaModFix/>
          </a:blip>
          <a:srcRect b="0" l="0" r="5704" t="0"/>
          <a:stretch/>
        </p:blipFill>
        <p:spPr>
          <a:xfrm>
            <a:off x="3578199" y="1950375"/>
            <a:ext cx="2362200" cy="3057525"/>
          </a:xfrm>
          <a:prstGeom prst="rect">
            <a:avLst/>
          </a:prstGeom>
          <a:noFill/>
          <a:ln>
            <a:noFill/>
          </a:ln>
        </p:spPr>
      </p:pic>
      <p:cxnSp>
        <p:nvCxnSpPr>
          <p:cNvPr id="62" name="Google Shape;62;p11"/>
          <p:cNvCxnSpPr/>
          <p:nvPr/>
        </p:nvCxnSpPr>
        <p:spPr>
          <a:xfrm flipH="1">
            <a:off x="4539775" y="1622800"/>
            <a:ext cx="1257900" cy="7584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2"/>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68" name="Google Shape;68;p12"/>
          <p:cNvSpPr txBox="1"/>
          <p:nvPr>
            <p:ph idx="1" type="body"/>
          </p:nvPr>
        </p:nvSpPr>
        <p:spPr>
          <a:xfrm>
            <a:off x="457200" y="1200150"/>
            <a:ext cx="4933800" cy="3562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Name your folder “</a:t>
            </a:r>
            <a:r>
              <a:rPr i="1" lang="en" sz="2400">
                <a:solidFill>
                  <a:srgbClr val="4A86E8"/>
                </a:solidFill>
              </a:rPr>
              <a:t>Your Name</a:t>
            </a:r>
            <a:r>
              <a:rPr i="1" lang="en" sz="2400"/>
              <a:t> </a:t>
            </a:r>
            <a:r>
              <a:rPr lang="en" sz="2400"/>
              <a:t>Digital Art and Photography”, This will be where you will store all of your finished files. These files will be used as evidence that you have completed labs, projects and tutorials. You might also want to put your assessment and quiz scores here as well.</a:t>
            </a:r>
            <a:endParaRPr sz="2400"/>
          </a:p>
        </p:txBody>
      </p:sp>
      <p:pic>
        <p:nvPicPr>
          <p:cNvPr descr="Folder" id="69" name="Google Shape;69;p12"/>
          <p:cNvPicPr preferRelativeResize="0"/>
          <p:nvPr/>
        </p:nvPicPr>
        <p:blipFill>
          <a:blip r:embed="rId3">
            <a:alphaModFix/>
          </a:blip>
          <a:stretch>
            <a:fillRect/>
          </a:stretch>
        </p:blipFill>
        <p:spPr>
          <a:xfrm>
            <a:off x="5507125" y="1427250"/>
            <a:ext cx="3295650" cy="2895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cxnSp>
        <p:nvCxnSpPr>
          <p:cNvPr id="74" name="Google Shape;74;p13"/>
          <p:cNvCxnSpPr/>
          <p:nvPr/>
        </p:nvCxnSpPr>
        <p:spPr>
          <a:xfrm flipH="1" rot="10800000">
            <a:off x="4983275" y="1830125"/>
            <a:ext cx="675000" cy="651900"/>
          </a:xfrm>
          <a:prstGeom prst="straightConnector1">
            <a:avLst/>
          </a:prstGeom>
          <a:noFill/>
          <a:ln cap="flat" cmpd="sng" w="19050">
            <a:solidFill>
              <a:schemeClr val="dk2"/>
            </a:solidFill>
            <a:prstDash val="solid"/>
            <a:round/>
            <a:headEnd len="med" w="med" type="none"/>
            <a:tailEnd len="med" w="med" type="triangle"/>
          </a:ln>
        </p:spPr>
      </p:cxnSp>
      <p:cxnSp>
        <p:nvCxnSpPr>
          <p:cNvPr id="75" name="Google Shape;75;p13"/>
          <p:cNvCxnSpPr/>
          <p:nvPr/>
        </p:nvCxnSpPr>
        <p:spPr>
          <a:xfrm>
            <a:off x="5056500" y="3514050"/>
            <a:ext cx="642300" cy="651300"/>
          </a:xfrm>
          <a:prstGeom prst="straightConnector1">
            <a:avLst/>
          </a:prstGeom>
          <a:noFill/>
          <a:ln cap="flat" cmpd="sng" w="19050">
            <a:solidFill>
              <a:schemeClr val="dk2"/>
            </a:solidFill>
            <a:prstDash val="solid"/>
            <a:round/>
            <a:headEnd len="med" w="med" type="none"/>
            <a:tailEnd len="med" w="med" type="triangle"/>
          </a:ln>
        </p:spPr>
      </p:cxnSp>
      <p:cxnSp>
        <p:nvCxnSpPr>
          <p:cNvPr id="76" name="Google Shape;76;p13"/>
          <p:cNvCxnSpPr>
            <a:endCxn id="77" idx="1"/>
          </p:cNvCxnSpPr>
          <p:nvPr/>
        </p:nvCxnSpPr>
        <p:spPr>
          <a:xfrm>
            <a:off x="4931725" y="3261399"/>
            <a:ext cx="757200" cy="178500"/>
          </a:xfrm>
          <a:prstGeom prst="straightConnector1">
            <a:avLst/>
          </a:prstGeom>
          <a:noFill/>
          <a:ln cap="flat" cmpd="sng" w="19050">
            <a:solidFill>
              <a:schemeClr val="dk2"/>
            </a:solidFill>
            <a:prstDash val="solid"/>
            <a:round/>
            <a:headEnd len="med" w="med" type="none"/>
            <a:tailEnd len="med" w="med" type="triangle"/>
          </a:ln>
        </p:spPr>
      </p:cxnSp>
      <p:pic>
        <p:nvPicPr>
          <p:cNvPr descr="Artwork Folder" id="78" name="Google Shape;78;p13"/>
          <p:cNvPicPr preferRelativeResize="0"/>
          <p:nvPr/>
        </p:nvPicPr>
        <p:blipFill>
          <a:blip r:embed="rId3">
            <a:alphaModFix/>
          </a:blip>
          <a:stretch>
            <a:fillRect/>
          </a:stretch>
        </p:blipFill>
        <p:spPr>
          <a:xfrm>
            <a:off x="5688925" y="238525"/>
            <a:ext cx="975847" cy="857400"/>
          </a:xfrm>
          <a:prstGeom prst="rect">
            <a:avLst/>
          </a:prstGeom>
          <a:noFill/>
          <a:ln>
            <a:noFill/>
          </a:ln>
        </p:spPr>
      </p:pic>
      <p:pic>
        <p:nvPicPr>
          <p:cNvPr descr="Assessments and Quizzes Folder" id="77" name="Google Shape;77;p13"/>
          <p:cNvPicPr preferRelativeResize="0"/>
          <p:nvPr/>
        </p:nvPicPr>
        <p:blipFill>
          <a:blip r:embed="rId4">
            <a:alphaModFix/>
          </a:blip>
          <a:stretch>
            <a:fillRect/>
          </a:stretch>
        </p:blipFill>
        <p:spPr>
          <a:xfrm>
            <a:off x="5688925" y="3011203"/>
            <a:ext cx="975850" cy="857392"/>
          </a:xfrm>
          <a:prstGeom prst="rect">
            <a:avLst/>
          </a:prstGeom>
          <a:noFill/>
          <a:ln>
            <a:noFill/>
          </a:ln>
        </p:spPr>
      </p:pic>
      <p:pic>
        <p:nvPicPr>
          <p:cNvPr descr="Photos Folder" id="79" name="Google Shape;79;p13"/>
          <p:cNvPicPr preferRelativeResize="0"/>
          <p:nvPr/>
        </p:nvPicPr>
        <p:blipFill>
          <a:blip r:embed="rId5">
            <a:alphaModFix/>
          </a:blip>
          <a:stretch>
            <a:fillRect/>
          </a:stretch>
        </p:blipFill>
        <p:spPr>
          <a:xfrm>
            <a:off x="5697925" y="3935425"/>
            <a:ext cx="975850" cy="857394"/>
          </a:xfrm>
          <a:prstGeom prst="rect">
            <a:avLst/>
          </a:prstGeom>
          <a:noFill/>
          <a:ln>
            <a:noFill/>
          </a:ln>
        </p:spPr>
      </p:pic>
      <p:cxnSp>
        <p:nvCxnSpPr>
          <p:cNvPr id="80" name="Google Shape;80;p13"/>
          <p:cNvCxnSpPr/>
          <p:nvPr/>
        </p:nvCxnSpPr>
        <p:spPr>
          <a:xfrm flipH="1" rot="10800000">
            <a:off x="4980525" y="964325"/>
            <a:ext cx="736200" cy="1298700"/>
          </a:xfrm>
          <a:prstGeom prst="straightConnector1">
            <a:avLst/>
          </a:prstGeom>
          <a:noFill/>
          <a:ln cap="flat" cmpd="sng" w="19050">
            <a:solidFill>
              <a:schemeClr val="dk2"/>
            </a:solidFill>
            <a:prstDash val="solid"/>
            <a:round/>
            <a:headEnd len="med" w="med" type="none"/>
            <a:tailEnd len="med" w="med" type="triangle"/>
          </a:ln>
        </p:spPr>
      </p:cxnSp>
      <p:sp>
        <p:nvSpPr>
          <p:cNvPr id="81" name="Google Shape;81;p13"/>
          <p:cNvSpPr txBox="1"/>
          <p:nvPr/>
        </p:nvSpPr>
        <p:spPr>
          <a:xfrm>
            <a:off x="6715550" y="228175"/>
            <a:ext cx="2210100" cy="77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Completed digital artwork such as logo and t-shirt designs should go here.</a:t>
            </a:r>
            <a:endParaRPr/>
          </a:p>
        </p:txBody>
      </p:sp>
      <p:sp>
        <p:nvSpPr>
          <p:cNvPr id="82" name="Google Shape;82;p13"/>
          <p:cNvSpPr txBox="1"/>
          <p:nvPr/>
        </p:nvSpPr>
        <p:spPr>
          <a:xfrm>
            <a:off x="6715550" y="3215250"/>
            <a:ext cx="221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Assessment and Quiz scores should go here.</a:t>
            </a:r>
            <a:endParaRPr/>
          </a:p>
        </p:txBody>
      </p:sp>
      <p:sp>
        <p:nvSpPr>
          <p:cNvPr id="83" name="Google Shape;83;p13"/>
          <p:cNvSpPr txBox="1"/>
          <p:nvPr/>
        </p:nvSpPr>
        <p:spPr>
          <a:xfrm>
            <a:off x="6715550" y="4164025"/>
            <a:ext cx="221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Photos that you take and edit should go here. </a:t>
            </a:r>
            <a:endParaRPr/>
          </a:p>
        </p:txBody>
      </p:sp>
      <p:pic>
        <p:nvPicPr>
          <p:cNvPr descr="Work Order or Job Ticket Folder" id="84" name="Google Shape;84;p13"/>
          <p:cNvPicPr preferRelativeResize="0"/>
          <p:nvPr/>
        </p:nvPicPr>
        <p:blipFill>
          <a:blip r:embed="rId6">
            <a:alphaModFix/>
          </a:blip>
          <a:stretch>
            <a:fillRect/>
          </a:stretch>
        </p:blipFill>
        <p:spPr>
          <a:xfrm>
            <a:off x="5688925" y="1162755"/>
            <a:ext cx="975850" cy="857394"/>
          </a:xfrm>
          <a:prstGeom prst="rect">
            <a:avLst/>
          </a:prstGeom>
          <a:noFill/>
          <a:ln>
            <a:noFill/>
          </a:ln>
        </p:spPr>
      </p:pic>
      <p:sp>
        <p:nvSpPr>
          <p:cNvPr id="85" name="Google Shape;85;p13"/>
          <p:cNvSpPr txBox="1"/>
          <p:nvPr/>
        </p:nvSpPr>
        <p:spPr>
          <a:xfrm>
            <a:off x="6715550" y="1234050"/>
            <a:ext cx="2210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Work orders for each project that you attempt should be in here.</a:t>
            </a:r>
            <a:endParaRPr/>
          </a:p>
        </p:txBody>
      </p:sp>
      <p:pic>
        <p:nvPicPr>
          <p:cNvPr descr="Thumbnails Folder" id="86" name="Google Shape;86;p13"/>
          <p:cNvPicPr preferRelativeResize="0"/>
          <p:nvPr/>
        </p:nvPicPr>
        <p:blipFill>
          <a:blip r:embed="rId7">
            <a:alphaModFix/>
          </a:blip>
          <a:stretch>
            <a:fillRect/>
          </a:stretch>
        </p:blipFill>
        <p:spPr>
          <a:xfrm>
            <a:off x="5697925" y="2086979"/>
            <a:ext cx="975850" cy="857394"/>
          </a:xfrm>
          <a:prstGeom prst="rect">
            <a:avLst/>
          </a:prstGeom>
          <a:noFill/>
          <a:ln>
            <a:noFill/>
          </a:ln>
        </p:spPr>
      </p:pic>
      <p:cxnSp>
        <p:nvCxnSpPr>
          <p:cNvPr id="87" name="Google Shape;87;p13"/>
          <p:cNvCxnSpPr/>
          <p:nvPr/>
        </p:nvCxnSpPr>
        <p:spPr>
          <a:xfrm flipH="1" rot="10800000">
            <a:off x="5066650" y="2668150"/>
            <a:ext cx="631200" cy="17700"/>
          </a:xfrm>
          <a:prstGeom prst="straightConnector1">
            <a:avLst/>
          </a:prstGeom>
          <a:noFill/>
          <a:ln cap="flat" cmpd="sng" w="19050">
            <a:solidFill>
              <a:schemeClr val="dk2"/>
            </a:solidFill>
            <a:prstDash val="solid"/>
            <a:round/>
            <a:headEnd len="med" w="med" type="none"/>
            <a:tailEnd len="med" w="med" type="triangle"/>
          </a:ln>
        </p:spPr>
      </p:cxnSp>
      <p:sp>
        <p:nvSpPr>
          <p:cNvPr id="88" name="Google Shape;88;p13"/>
          <p:cNvSpPr txBox="1"/>
          <p:nvPr/>
        </p:nvSpPr>
        <p:spPr>
          <a:xfrm>
            <a:off x="6715550" y="2148450"/>
            <a:ext cx="22101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Thumbnails for each project should be scanned and stored here.</a:t>
            </a:r>
            <a:endParaRPr/>
          </a:p>
        </p:txBody>
      </p:sp>
      <p:sp>
        <p:nvSpPr>
          <p:cNvPr id="89" name="Google Shape;89;p13"/>
          <p:cNvSpPr txBox="1"/>
          <p:nvPr>
            <p:ph type="title"/>
          </p:nvPr>
        </p:nvSpPr>
        <p:spPr>
          <a:xfrm>
            <a:off x="457200" y="197050"/>
            <a:ext cx="45375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90" name="Google Shape;90;p13"/>
          <p:cNvSpPr txBox="1"/>
          <p:nvPr>
            <p:ph idx="1" type="body"/>
          </p:nvPr>
        </p:nvSpPr>
        <p:spPr>
          <a:xfrm>
            <a:off x="457200" y="1003875"/>
            <a:ext cx="2931900" cy="3937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400"/>
              <a:t>In order to keep your work organized, you will need to create 5 new folders inside of your portfolio folder. In theory your portfolio will look like this:</a:t>
            </a:r>
            <a:endParaRPr sz="2400"/>
          </a:p>
        </p:txBody>
      </p:sp>
      <p:pic>
        <p:nvPicPr>
          <p:cNvPr descr="Folder" id="91" name="Google Shape;91;p13"/>
          <p:cNvPicPr preferRelativeResize="0"/>
          <p:nvPr/>
        </p:nvPicPr>
        <p:blipFill>
          <a:blip r:embed="rId8">
            <a:alphaModFix/>
          </a:blip>
          <a:stretch>
            <a:fillRect/>
          </a:stretch>
        </p:blipFill>
        <p:spPr>
          <a:xfrm>
            <a:off x="3255275" y="1889650"/>
            <a:ext cx="2133150" cy="1874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txBox="1"/>
          <p:nvPr>
            <p:ph type="title"/>
          </p:nvPr>
        </p:nvSpPr>
        <p:spPr>
          <a:xfrm>
            <a:off x="457200" y="197050"/>
            <a:ext cx="45375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Setup Your Drive  </a:t>
            </a:r>
            <a:endParaRPr/>
          </a:p>
        </p:txBody>
      </p:sp>
      <p:sp>
        <p:nvSpPr>
          <p:cNvPr id="97" name="Google Shape;97;p14"/>
          <p:cNvSpPr txBox="1"/>
          <p:nvPr>
            <p:ph idx="1" type="body"/>
          </p:nvPr>
        </p:nvSpPr>
        <p:spPr>
          <a:xfrm>
            <a:off x="457200" y="1003875"/>
            <a:ext cx="2441100" cy="3937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You will also need to create a directory document and you should also have the most recently updated I Can lists in your portfolio. These documents should be the only ones outside of a folder. When I open your portfolio, this is what I should see:</a:t>
            </a:r>
            <a:endParaRPr sz="1800"/>
          </a:p>
        </p:txBody>
      </p:sp>
      <p:pic>
        <p:nvPicPr>
          <p:cNvPr descr="Artwork Folder" id="98" name="Google Shape;98;p14"/>
          <p:cNvPicPr preferRelativeResize="0"/>
          <p:nvPr/>
        </p:nvPicPr>
        <p:blipFill>
          <a:blip r:embed="rId3">
            <a:alphaModFix/>
          </a:blip>
          <a:stretch>
            <a:fillRect/>
          </a:stretch>
        </p:blipFill>
        <p:spPr>
          <a:xfrm>
            <a:off x="5228107" y="487537"/>
            <a:ext cx="975847" cy="857400"/>
          </a:xfrm>
          <a:prstGeom prst="rect">
            <a:avLst/>
          </a:prstGeom>
          <a:noFill/>
          <a:ln>
            <a:noFill/>
          </a:ln>
        </p:spPr>
      </p:pic>
      <p:pic>
        <p:nvPicPr>
          <p:cNvPr descr="Assessments and Quizzes Folder" id="99" name="Google Shape;99;p14"/>
          <p:cNvPicPr preferRelativeResize="0"/>
          <p:nvPr/>
        </p:nvPicPr>
        <p:blipFill>
          <a:blip r:embed="rId4">
            <a:alphaModFix/>
          </a:blip>
          <a:stretch>
            <a:fillRect/>
          </a:stretch>
        </p:blipFill>
        <p:spPr>
          <a:xfrm>
            <a:off x="6159836" y="487541"/>
            <a:ext cx="975850" cy="857392"/>
          </a:xfrm>
          <a:prstGeom prst="rect">
            <a:avLst/>
          </a:prstGeom>
          <a:noFill/>
          <a:ln>
            <a:noFill/>
          </a:ln>
        </p:spPr>
      </p:pic>
      <p:pic>
        <p:nvPicPr>
          <p:cNvPr descr="Photos Folder" id="100" name="Google Shape;100;p14"/>
          <p:cNvPicPr preferRelativeResize="0"/>
          <p:nvPr/>
        </p:nvPicPr>
        <p:blipFill>
          <a:blip r:embed="rId5">
            <a:alphaModFix/>
          </a:blip>
          <a:stretch>
            <a:fillRect/>
          </a:stretch>
        </p:blipFill>
        <p:spPr>
          <a:xfrm>
            <a:off x="7091568" y="487540"/>
            <a:ext cx="975850" cy="857394"/>
          </a:xfrm>
          <a:prstGeom prst="rect">
            <a:avLst/>
          </a:prstGeom>
          <a:noFill/>
          <a:ln>
            <a:noFill/>
          </a:ln>
        </p:spPr>
      </p:pic>
      <p:cxnSp>
        <p:nvCxnSpPr>
          <p:cNvPr id="101" name="Google Shape;101;p14"/>
          <p:cNvCxnSpPr/>
          <p:nvPr/>
        </p:nvCxnSpPr>
        <p:spPr>
          <a:xfrm flipH="1" rot="10800000">
            <a:off x="4664700" y="1546350"/>
            <a:ext cx="504000" cy="754500"/>
          </a:xfrm>
          <a:prstGeom prst="straightConnector1">
            <a:avLst/>
          </a:prstGeom>
          <a:noFill/>
          <a:ln cap="flat" cmpd="sng" w="19050">
            <a:solidFill>
              <a:schemeClr val="dk2"/>
            </a:solidFill>
            <a:prstDash val="solid"/>
            <a:round/>
            <a:headEnd len="med" w="med" type="none"/>
            <a:tailEnd len="med" w="med" type="triangle"/>
          </a:ln>
        </p:spPr>
      </p:cxnSp>
      <p:pic>
        <p:nvPicPr>
          <p:cNvPr descr="Archive Links.png" id="102" name="Google Shape;102;p14"/>
          <p:cNvPicPr preferRelativeResize="0"/>
          <p:nvPr/>
        </p:nvPicPr>
        <p:blipFill>
          <a:blip r:embed="rId6">
            <a:alphaModFix/>
          </a:blip>
          <a:stretch>
            <a:fillRect/>
          </a:stretch>
        </p:blipFill>
        <p:spPr>
          <a:xfrm>
            <a:off x="5226899" y="1753438"/>
            <a:ext cx="820550" cy="1053375"/>
          </a:xfrm>
          <a:prstGeom prst="rect">
            <a:avLst/>
          </a:prstGeom>
          <a:noFill/>
          <a:ln>
            <a:noFill/>
          </a:ln>
        </p:spPr>
      </p:pic>
      <p:pic>
        <p:nvPicPr>
          <p:cNvPr descr="I Cans File.png" id="103" name="Google Shape;103;p14"/>
          <p:cNvPicPr preferRelativeResize="0"/>
          <p:nvPr/>
        </p:nvPicPr>
        <p:blipFill>
          <a:blip r:embed="rId7">
            <a:alphaModFix/>
          </a:blip>
          <a:stretch>
            <a:fillRect/>
          </a:stretch>
        </p:blipFill>
        <p:spPr>
          <a:xfrm>
            <a:off x="5226898" y="2806795"/>
            <a:ext cx="820550" cy="1053351"/>
          </a:xfrm>
          <a:prstGeom prst="rect">
            <a:avLst/>
          </a:prstGeom>
          <a:noFill/>
          <a:ln>
            <a:noFill/>
          </a:ln>
        </p:spPr>
      </p:pic>
      <p:pic>
        <p:nvPicPr>
          <p:cNvPr descr="I Cans File.png" id="104" name="Google Shape;104;p14"/>
          <p:cNvPicPr preferRelativeResize="0"/>
          <p:nvPr/>
        </p:nvPicPr>
        <p:blipFill>
          <a:blip r:embed="rId7">
            <a:alphaModFix/>
          </a:blip>
          <a:stretch>
            <a:fillRect/>
          </a:stretch>
        </p:blipFill>
        <p:spPr>
          <a:xfrm>
            <a:off x="5272223" y="3888020"/>
            <a:ext cx="820550" cy="1053351"/>
          </a:xfrm>
          <a:prstGeom prst="rect">
            <a:avLst/>
          </a:prstGeom>
          <a:noFill/>
          <a:ln>
            <a:noFill/>
          </a:ln>
        </p:spPr>
      </p:pic>
      <p:cxnSp>
        <p:nvCxnSpPr>
          <p:cNvPr id="105" name="Google Shape;105;p14"/>
          <p:cNvCxnSpPr>
            <a:endCxn id="102" idx="1"/>
          </p:cNvCxnSpPr>
          <p:nvPr/>
        </p:nvCxnSpPr>
        <p:spPr>
          <a:xfrm flipH="1" rot="10800000">
            <a:off x="4817099" y="2280125"/>
            <a:ext cx="409800" cy="173100"/>
          </a:xfrm>
          <a:prstGeom prst="straightConnector1">
            <a:avLst/>
          </a:prstGeom>
          <a:noFill/>
          <a:ln cap="flat" cmpd="sng" w="19050">
            <a:solidFill>
              <a:schemeClr val="dk2"/>
            </a:solidFill>
            <a:prstDash val="solid"/>
            <a:round/>
            <a:headEnd len="med" w="med" type="none"/>
            <a:tailEnd len="med" w="med" type="triangle"/>
          </a:ln>
        </p:spPr>
      </p:cxnSp>
      <p:cxnSp>
        <p:nvCxnSpPr>
          <p:cNvPr id="106" name="Google Shape;106;p14"/>
          <p:cNvCxnSpPr/>
          <p:nvPr/>
        </p:nvCxnSpPr>
        <p:spPr>
          <a:xfrm flipH="1" rot="10800000">
            <a:off x="4807799" y="3148225"/>
            <a:ext cx="410100" cy="10500"/>
          </a:xfrm>
          <a:prstGeom prst="straightConnector1">
            <a:avLst/>
          </a:prstGeom>
          <a:noFill/>
          <a:ln cap="flat" cmpd="sng" w="19050">
            <a:solidFill>
              <a:schemeClr val="dk2"/>
            </a:solidFill>
            <a:prstDash val="solid"/>
            <a:round/>
            <a:headEnd len="med" w="med" type="none"/>
            <a:tailEnd len="med" w="med" type="triangle"/>
          </a:ln>
        </p:spPr>
      </p:cxnSp>
      <p:cxnSp>
        <p:nvCxnSpPr>
          <p:cNvPr id="107" name="Google Shape;107;p14"/>
          <p:cNvCxnSpPr/>
          <p:nvPr/>
        </p:nvCxnSpPr>
        <p:spPr>
          <a:xfrm>
            <a:off x="4755399" y="3551225"/>
            <a:ext cx="489300" cy="596100"/>
          </a:xfrm>
          <a:prstGeom prst="straightConnector1">
            <a:avLst/>
          </a:prstGeom>
          <a:noFill/>
          <a:ln cap="flat" cmpd="sng" w="19050">
            <a:solidFill>
              <a:schemeClr val="dk2"/>
            </a:solidFill>
            <a:prstDash val="solid"/>
            <a:round/>
            <a:headEnd len="med" w="med" type="none"/>
            <a:tailEnd len="med" w="med" type="triangle"/>
          </a:ln>
        </p:spPr>
      </p:cxnSp>
      <p:pic>
        <p:nvPicPr>
          <p:cNvPr descr="Folder" id="108" name="Google Shape;108;p14"/>
          <p:cNvPicPr preferRelativeResize="0"/>
          <p:nvPr/>
        </p:nvPicPr>
        <p:blipFill>
          <a:blip r:embed="rId8">
            <a:alphaModFix/>
          </a:blip>
          <a:stretch>
            <a:fillRect/>
          </a:stretch>
        </p:blipFill>
        <p:spPr>
          <a:xfrm>
            <a:off x="2800300" y="1889650"/>
            <a:ext cx="2133150" cy="1874200"/>
          </a:xfrm>
          <a:prstGeom prst="rect">
            <a:avLst/>
          </a:prstGeom>
          <a:noFill/>
          <a:ln>
            <a:noFill/>
          </a:ln>
        </p:spPr>
      </p:pic>
      <p:sp>
        <p:nvSpPr>
          <p:cNvPr id="109" name="Google Shape;109;p14"/>
          <p:cNvSpPr txBox="1"/>
          <p:nvPr/>
        </p:nvSpPr>
        <p:spPr>
          <a:xfrm>
            <a:off x="4557100" y="1246250"/>
            <a:ext cx="4063200" cy="35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Folders</a:t>
            </a:r>
            <a:endParaRPr b="1" sz="1800"/>
          </a:p>
        </p:txBody>
      </p:sp>
      <p:pic>
        <p:nvPicPr>
          <p:cNvPr descr="Thumbnails Folder" id="110" name="Google Shape;110;p14"/>
          <p:cNvPicPr preferRelativeResize="0"/>
          <p:nvPr/>
        </p:nvPicPr>
        <p:blipFill>
          <a:blip r:embed="rId9">
            <a:alphaModFix/>
          </a:blip>
          <a:stretch>
            <a:fillRect/>
          </a:stretch>
        </p:blipFill>
        <p:spPr>
          <a:xfrm>
            <a:off x="8023300" y="487540"/>
            <a:ext cx="975850" cy="85739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5"/>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Share Your Drive Folder</a:t>
            </a:r>
            <a:endParaRPr/>
          </a:p>
        </p:txBody>
      </p:sp>
      <p:sp>
        <p:nvSpPr>
          <p:cNvPr id="116" name="Google Shape;116;p15"/>
          <p:cNvSpPr txBox="1"/>
          <p:nvPr>
            <p:ph idx="1" type="body"/>
          </p:nvPr>
        </p:nvSpPr>
        <p:spPr>
          <a:xfrm>
            <a:off x="2978650" y="1200150"/>
            <a:ext cx="5905500" cy="1921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000"/>
              <a:t>To share anything in Drive, You either right click on that folder, document or presentation and choose the share option or…</a:t>
            </a:r>
            <a:endParaRPr sz="2000"/>
          </a:p>
          <a:p>
            <a:pPr indent="0" lvl="0" marL="0" rtl="0" algn="l">
              <a:spcBef>
                <a:spcPts val="600"/>
              </a:spcBef>
              <a:spcAft>
                <a:spcPts val="0"/>
              </a:spcAft>
              <a:buNone/>
            </a:pPr>
            <a:r>
              <a:rPr lang="en" sz="2000"/>
              <a:t> when the item is open, you click on the blue “Share” button on the upper right.</a:t>
            </a:r>
            <a:endParaRPr sz="2000"/>
          </a:p>
        </p:txBody>
      </p:sp>
      <p:pic>
        <p:nvPicPr>
          <p:cNvPr descr="Screen Shot 2015-07-15 at 10.08.47 PM.png" id="117" name="Google Shape;117;p15"/>
          <p:cNvPicPr preferRelativeResize="0"/>
          <p:nvPr/>
        </p:nvPicPr>
        <p:blipFill>
          <a:blip r:embed="rId3">
            <a:alphaModFix/>
          </a:blip>
          <a:stretch>
            <a:fillRect/>
          </a:stretch>
        </p:blipFill>
        <p:spPr>
          <a:xfrm>
            <a:off x="401628" y="1063375"/>
            <a:ext cx="2353997" cy="3825225"/>
          </a:xfrm>
          <a:prstGeom prst="rect">
            <a:avLst/>
          </a:prstGeom>
          <a:noFill/>
          <a:ln>
            <a:noFill/>
          </a:ln>
        </p:spPr>
      </p:pic>
      <p:cxnSp>
        <p:nvCxnSpPr>
          <p:cNvPr id="118" name="Google Shape;118;p15"/>
          <p:cNvCxnSpPr>
            <a:stCxn id="116" idx="1"/>
          </p:cNvCxnSpPr>
          <p:nvPr/>
        </p:nvCxnSpPr>
        <p:spPr>
          <a:xfrm rot="10800000">
            <a:off x="1533550" y="2149200"/>
            <a:ext cx="1445100" cy="11700"/>
          </a:xfrm>
          <a:prstGeom prst="straightConnector1">
            <a:avLst/>
          </a:prstGeom>
          <a:noFill/>
          <a:ln cap="flat" cmpd="sng" w="19050">
            <a:solidFill>
              <a:srgbClr val="FF0000"/>
            </a:solidFill>
            <a:prstDash val="solid"/>
            <a:round/>
            <a:headEnd len="med" w="med" type="none"/>
            <a:tailEnd len="med" w="med" type="triangle"/>
          </a:ln>
        </p:spPr>
      </p:cxnSp>
      <p:pic>
        <p:nvPicPr>
          <p:cNvPr descr="Screen Shot 2015-07-15 at 10.05.53 PM.png" id="119" name="Google Shape;119;p15"/>
          <p:cNvPicPr preferRelativeResize="0"/>
          <p:nvPr/>
        </p:nvPicPr>
        <p:blipFill rotWithShape="1">
          <a:blip r:embed="rId4">
            <a:alphaModFix/>
          </a:blip>
          <a:srcRect b="0" l="0" r="0" t="16798"/>
          <a:stretch/>
        </p:blipFill>
        <p:spPr>
          <a:xfrm>
            <a:off x="6101250" y="3885850"/>
            <a:ext cx="2752725" cy="744925"/>
          </a:xfrm>
          <a:prstGeom prst="rect">
            <a:avLst/>
          </a:prstGeom>
          <a:noFill/>
          <a:ln>
            <a:noFill/>
          </a:ln>
        </p:spPr>
      </p:pic>
      <p:cxnSp>
        <p:nvCxnSpPr>
          <p:cNvPr id="120" name="Google Shape;120;p15"/>
          <p:cNvCxnSpPr/>
          <p:nvPr/>
        </p:nvCxnSpPr>
        <p:spPr>
          <a:xfrm>
            <a:off x="6225875" y="3014475"/>
            <a:ext cx="1347000" cy="624600"/>
          </a:xfrm>
          <a:prstGeom prst="straightConnector1">
            <a:avLst/>
          </a:prstGeom>
          <a:noFill/>
          <a:ln cap="flat" cmpd="sng" w="19050">
            <a:solidFill>
              <a:srgbClr val="FF00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6"/>
          <p:cNvSpPr txBox="1"/>
          <p:nvPr>
            <p:ph type="title"/>
          </p:nvPr>
        </p:nvSpPr>
        <p:spPr>
          <a:xfrm>
            <a:off x="457200" y="205978"/>
            <a:ext cx="82296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Share Your Drive Folder</a:t>
            </a:r>
            <a:endParaRPr/>
          </a:p>
        </p:txBody>
      </p:sp>
      <p:sp>
        <p:nvSpPr>
          <p:cNvPr id="126" name="Google Shape;126;p16"/>
          <p:cNvSpPr txBox="1"/>
          <p:nvPr>
            <p:ph idx="1" type="body"/>
          </p:nvPr>
        </p:nvSpPr>
        <p:spPr>
          <a:xfrm>
            <a:off x="534275" y="1044975"/>
            <a:ext cx="3693300" cy="37716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t>A dialog box will appear and you will need to set up your folder so that “Anyone at Bismarckschools.org with a link can view.</a:t>
            </a:r>
            <a:endParaRPr sz="1800"/>
          </a:p>
          <a:p>
            <a:pPr indent="0" lvl="0" marL="0" rtl="0" algn="l">
              <a:spcBef>
                <a:spcPts val="600"/>
              </a:spcBef>
              <a:spcAft>
                <a:spcPts val="0"/>
              </a:spcAft>
              <a:buNone/>
            </a:pPr>
            <a:r>
              <a:rPr lang="en" sz="1800"/>
              <a:t>Choose me typing my name in the people window.</a:t>
            </a:r>
            <a:endParaRPr sz="1800"/>
          </a:p>
          <a:p>
            <a:pPr indent="0" lvl="0" marL="0" rtl="0" algn="l">
              <a:spcBef>
                <a:spcPts val="600"/>
              </a:spcBef>
              <a:spcAft>
                <a:spcPts val="0"/>
              </a:spcAft>
              <a:buNone/>
            </a:pPr>
            <a:r>
              <a:rPr lang="en" sz="1800"/>
              <a:t>Make sure that you choose the Can Edit Option.</a:t>
            </a:r>
            <a:endParaRPr sz="1800"/>
          </a:p>
          <a:p>
            <a:pPr indent="0" lvl="0" marL="0" rtl="0" algn="l">
              <a:spcBef>
                <a:spcPts val="600"/>
              </a:spcBef>
              <a:spcAft>
                <a:spcPts val="0"/>
              </a:spcAft>
              <a:buNone/>
            </a:pPr>
            <a:r>
              <a:rPr lang="en" sz="1800"/>
              <a:t>When you are finished with this activity be sure to let me know.</a:t>
            </a:r>
            <a:endParaRPr sz="1800"/>
          </a:p>
          <a:p>
            <a:pPr indent="0" lvl="0" marL="0" rtl="0" algn="l">
              <a:spcBef>
                <a:spcPts val="600"/>
              </a:spcBef>
              <a:spcAft>
                <a:spcPts val="0"/>
              </a:spcAft>
              <a:buNone/>
            </a:pPr>
            <a:r>
              <a:rPr lang="en" sz="1800"/>
              <a:t>Hit the “Send” button.</a:t>
            </a:r>
            <a:endParaRPr sz="1800"/>
          </a:p>
        </p:txBody>
      </p:sp>
      <p:pic>
        <p:nvPicPr>
          <p:cNvPr descr="Screen Shot 2015-07-15 at 10.15.11 PM.png" id="127" name="Google Shape;127;p16"/>
          <p:cNvPicPr preferRelativeResize="0"/>
          <p:nvPr/>
        </p:nvPicPr>
        <p:blipFill>
          <a:blip r:embed="rId3">
            <a:alphaModFix/>
          </a:blip>
          <a:stretch>
            <a:fillRect/>
          </a:stretch>
        </p:blipFill>
        <p:spPr>
          <a:xfrm>
            <a:off x="4504125" y="1044974"/>
            <a:ext cx="4018875" cy="3853225"/>
          </a:xfrm>
          <a:prstGeom prst="rect">
            <a:avLst/>
          </a:prstGeom>
          <a:noFill/>
          <a:ln>
            <a:noFill/>
          </a:ln>
        </p:spPr>
      </p:pic>
      <p:cxnSp>
        <p:nvCxnSpPr>
          <p:cNvPr id="128" name="Google Shape;128;p16"/>
          <p:cNvCxnSpPr>
            <a:stCxn id="126" idx="3"/>
          </p:cNvCxnSpPr>
          <p:nvPr/>
        </p:nvCxnSpPr>
        <p:spPr>
          <a:xfrm>
            <a:off x="4227575" y="2930775"/>
            <a:ext cx="570900" cy="99900"/>
          </a:xfrm>
          <a:prstGeom prst="straightConnector1">
            <a:avLst/>
          </a:prstGeom>
          <a:noFill/>
          <a:ln cap="flat" cmpd="sng" w="19050">
            <a:solidFill>
              <a:srgbClr val="FF0000"/>
            </a:solidFill>
            <a:prstDash val="solid"/>
            <a:round/>
            <a:headEnd len="med" w="med" type="none"/>
            <a:tailEnd len="med" w="med" type="triangle"/>
          </a:ln>
        </p:spPr>
      </p:cxnSp>
      <p:cxnSp>
        <p:nvCxnSpPr>
          <p:cNvPr id="129" name="Google Shape;129;p16"/>
          <p:cNvCxnSpPr/>
          <p:nvPr/>
        </p:nvCxnSpPr>
        <p:spPr>
          <a:xfrm flipH="1" rot="10800000">
            <a:off x="3861825" y="4049225"/>
            <a:ext cx="3318600" cy="348000"/>
          </a:xfrm>
          <a:prstGeom prst="straightConnector1">
            <a:avLst/>
          </a:prstGeom>
          <a:noFill/>
          <a:ln cap="flat" cmpd="sng" w="19050">
            <a:solidFill>
              <a:srgbClr val="FF0000"/>
            </a:solidFill>
            <a:prstDash val="solid"/>
            <a:round/>
            <a:headEnd len="med" w="med" type="none"/>
            <a:tailEnd len="med" w="med" type="triangle"/>
          </a:ln>
        </p:spPr>
      </p:cxnSp>
      <p:cxnSp>
        <p:nvCxnSpPr>
          <p:cNvPr id="130" name="Google Shape;130;p16"/>
          <p:cNvCxnSpPr/>
          <p:nvPr/>
        </p:nvCxnSpPr>
        <p:spPr>
          <a:xfrm flipH="1" rot="10800000">
            <a:off x="7715675" y="3130525"/>
            <a:ext cx="151800" cy="365700"/>
          </a:xfrm>
          <a:prstGeom prst="straightConnector1">
            <a:avLst/>
          </a:prstGeom>
          <a:noFill/>
          <a:ln cap="flat" cmpd="sng" w="19050">
            <a:solidFill>
              <a:srgbClr val="FF0000"/>
            </a:solidFill>
            <a:prstDash val="solid"/>
            <a:round/>
            <a:headEnd len="med" w="med" type="none"/>
            <a:tailEnd len="med" w="med" type="stealth"/>
          </a:ln>
        </p:spPr>
      </p:cxnSp>
      <p:sp>
        <p:nvSpPr>
          <p:cNvPr id="131" name="Google Shape;131;p16"/>
          <p:cNvSpPr/>
          <p:nvPr/>
        </p:nvSpPr>
        <p:spPr>
          <a:xfrm>
            <a:off x="5852175" y="3542925"/>
            <a:ext cx="1241400" cy="99900"/>
          </a:xfrm>
          <a:prstGeom prst="rect">
            <a:avLst/>
          </a:prstGeom>
          <a:solidFill>
            <a:srgbClr val="CCCCCC"/>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2" name="Google Shape;132;p16"/>
          <p:cNvCxnSpPr>
            <a:stCxn id="126" idx="3"/>
          </p:cNvCxnSpPr>
          <p:nvPr/>
        </p:nvCxnSpPr>
        <p:spPr>
          <a:xfrm>
            <a:off x="4227575" y="2930775"/>
            <a:ext cx="570900" cy="279900"/>
          </a:xfrm>
          <a:prstGeom prst="straightConnector1">
            <a:avLst/>
          </a:prstGeom>
          <a:noFill/>
          <a:ln cap="flat" cmpd="sng" w="19050">
            <a:solidFill>
              <a:srgbClr val="FF0000"/>
            </a:solidFill>
            <a:prstDash val="solid"/>
            <a:round/>
            <a:headEnd len="med" w="med" type="none"/>
            <a:tailEnd len="med" w="med" type="triangle"/>
          </a:ln>
        </p:spPr>
      </p:cxnSp>
      <p:sp>
        <p:nvSpPr>
          <p:cNvPr id="133" name="Google Shape;133;p16"/>
          <p:cNvSpPr/>
          <p:nvPr/>
        </p:nvSpPr>
        <p:spPr>
          <a:xfrm>
            <a:off x="5732025" y="3162775"/>
            <a:ext cx="1241400" cy="99900"/>
          </a:xfrm>
          <a:prstGeom prst="rect">
            <a:avLst/>
          </a:prstGeom>
          <a:solidFill>
            <a:srgbClr val="CCCCCC"/>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5576613" y="3353750"/>
            <a:ext cx="864900" cy="98100"/>
          </a:xfrm>
          <a:prstGeom prst="rect">
            <a:avLst/>
          </a:prstGeom>
          <a:solidFill>
            <a:srgbClr val="CCCCCC"/>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5" name="Google Shape;135;p16"/>
          <p:cNvCxnSpPr/>
          <p:nvPr/>
        </p:nvCxnSpPr>
        <p:spPr>
          <a:xfrm flipH="1" rot="10800000">
            <a:off x="3861825" y="3487325"/>
            <a:ext cx="3871800" cy="98100"/>
          </a:xfrm>
          <a:prstGeom prst="straightConnector1">
            <a:avLst/>
          </a:prstGeom>
          <a:noFill/>
          <a:ln cap="flat" cmpd="sng" w="19050">
            <a:solidFill>
              <a:srgbClr val="FF0000"/>
            </a:solidFill>
            <a:prstDash val="solid"/>
            <a:round/>
            <a:headEnd len="med" w="med" type="none"/>
            <a:tailEnd len="med" w="med" type="none"/>
          </a:ln>
        </p:spPr>
      </p:cxnSp>
      <p:sp>
        <p:nvSpPr>
          <p:cNvPr id="136" name="Google Shape;136;p16"/>
          <p:cNvSpPr/>
          <p:nvPr/>
        </p:nvSpPr>
        <p:spPr>
          <a:xfrm>
            <a:off x="5939025" y="3700588"/>
            <a:ext cx="1241400" cy="99900"/>
          </a:xfrm>
          <a:prstGeom prst="rect">
            <a:avLst/>
          </a:prstGeom>
          <a:solidFill>
            <a:srgbClr val="CCCCCC"/>
          </a:solidFill>
          <a:ln cap="flat" cmpd="sng" w="1905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